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10월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295219</c:v>
                </c:pt>
                <c:pt idx="1">
                  <c:v>309108</c:v>
                </c:pt>
                <c:pt idx="2">
                  <c:v>377743</c:v>
                </c:pt>
                <c:pt idx="3">
                  <c:v>307210</c:v>
                </c:pt>
                <c:pt idx="4">
                  <c:v>292282</c:v>
                </c:pt>
                <c:pt idx="5">
                  <c:v>149052</c:v>
                </c:pt>
                <c:pt idx="6">
                  <c:v>83763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10월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167344</c:v>
                </c:pt>
                <c:pt idx="1">
                  <c:v>351733</c:v>
                </c:pt>
                <c:pt idx="2">
                  <c:v>401085</c:v>
                </c:pt>
                <c:pt idx="3">
                  <c:v>272602</c:v>
                </c:pt>
                <c:pt idx="4">
                  <c:v>274574</c:v>
                </c:pt>
                <c:pt idx="5">
                  <c:v>122873</c:v>
                </c:pt>
                <c:pt idx="6">
                  <c:v>49560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10월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589021</c:v>
                </c:pt>
                <c:pt idx="1">
                  <c:v>553941</c:v>
                </c:pt>
                <c:pt idx="2">
                  <c:v>726230</c:v>
                </c:pt>
                <c:pt idx="3">
                  <c:v>642636</c:v>
                </c:pt>
                <c:pt idx="4">
                  <c:v>563960</c:v>
                </c:pt>
                <c:pt idx="5">
                  <c:v>281785</c:v>
                </c:pt>
                <c:pt idx="6">
                  <c:v>137285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10월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339507</c:v>
                </c:pt>
                <c:pt idx="1">
                  <c:v>633658</c:v>
                </c:pt>
                <c:pt idx="2">
                  <c:v>797746</c:v>
                </c:pt>
                <c:pt idx="3">
                  <c:v>591532</c:v>
                </c:pt>
                <c:pt idx="4">
                  <c:v>544660</c:v>
                </c:pt>
                <c:pt idx="5">
                  <c:v>251689</c:v>
                </c:pt>
                <c:pt idx="6">
                  <c:v>86561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10월</c:v>
                </c:pt>
                <c:pt idx="1">
                  <c:v>2020년 10월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1680481</c:v>
                </c:pt>
                <c:pt idx="1">
                  <c:v>1814377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10월</c:v>
                </c:pt>
                <c:pt idx="1">
                  <c:v>2020년 10월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1605582</c:v>
                </c:pt>
                <c:pt idx="1">
                  <c:v>1639771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10월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미얀마</c:v>
                </c:pt>
                <c:pt idx="5">
                  <c:v>네덜란드</c:v>
                </c:pt>
                <c:pt idx="6">
                  <c:v>캐나다</c:v>
                </c:pt>
                <c:pt idx="7">
                  <c:v>인도</c:v>
                </c:pt>
                <c:pt idx="8">
                  <c:v>일본</c:v>
                </c:pt>
                <c:pt idx="9">
                  <c:v>베트남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193769</c:v>
                </c:pt>
                <c:pt idx="1">
                  <c:v>3867</c:v>
                </c:pt>
                <c:pt idx="2">
                  <c:v>3671</c:v>
                </c:pt>
                <c:pt idx="3">
                  <c:v>2177</c:v>
                </c:pt>
                <c:pt idx="4">
                  <c:v>1107</c:v>
                </c:pt>
                <c:pt idx="5">
                  <c:v>1397</c:v>
                </c:pt>
                <c:pt idx="6">
                  <c:v>858</c:v>
                </c:pt>
                <c:pt idx="7">
                  <c:v>431</c:v>
                </c:pt>
                <c:pt idx="8">
                  <c:v>22959</c:v>
                </c:pt>
                <c:pt idx="9">
                  <c:v>4992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10월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인도네시아</c:v>
                </c:pt>
                <c:pt idx="3">
                  <c:v>필리핀</c:v>
                </c:pt>
                <c:pt idx="4">
                  <c:v>미얀마</c:v>
                </c:pt>
                <c:pt idx="5">
                  <c:v>네덜란드</c:v>
                </c:pt>
                <c:pt idx="6">
                  <c:v>캐나다</c:v>
                </c:pt>
                <c:pt idx="7">
                  <c:v>인도</c:v>
                </c:pt>
                <c:pt idx="8">
                  <c:v>일본</c:v>
                </c:pt>
                <c:pt idx="9">
                  <c:v>베트남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2398</c:v>
                </c:pt>
                <c:pt idx="1">
                  <c:v>488</c:v>
                </c:pt>
                <c:pt idx="2">
                  <c:v>331</c:v>
                </c:pt>
                <c:pt idx="3">
                  <c:v>300</c:v>
                </c:pt>
                <c:pt idx="4">
                  <c:v>236</c:v>
                </c:pt>
                <c:pt idx="5">
                  <c:v>200</c:v>
                </c:pt>
                <c:pt idx="6">
                  <c:v>109</c:v>
                </c:pt>
                <c:pt idx="7">
                  <c:v>70</c:v>
                </c:pt>
                <c:pt idx="8">
                  <c:v>61</c:v>
                </c:pt>
                <c:pt idx="9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10월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254746</c:v>
                </c:pt>
                <c:pt idx="1">
                  <c:v>150457</c:v>
                </c:pt>
                <c:pt idx="2">
                  <c:v>247263</c:v>
                </c:pt>
                <c:pt idx="3">
                  <c:v>229558</c:v>
                </c:pt>
                <c:pt idx="4">
                  <c:v>172057</c:v>
                </c:pt>
                <c:pt idx="5">
                  <c:v>90659</c:v>
                </c:pt>
                <c:pt idx="6">
                  <c:v>38916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10월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130240</c:v>
                </c:pt>
                <c:pt idx="1">
                  <c:v>169170</c:v>
                </c:pt>
                <c:pt idx="2">
                  <c:v>276714</c:v>
                </c:pt>
                <c:pt idx="3">
                  <c:v>216812</c:v>
                </c:pt>
                <c:pt idx="4">
                  <c:v>170334</c:v>
                </c:pt>
                <c:pt idx="5">
                  <c:v>87575</c:v>
                </c:pt>
                <c:pt idx="6">
                  <c:v>26824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10월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254585</c:v>
                </c:pt>
                <c:pt idx="1">
                  <c:v>190478</c:v>
                </c:pt>
                <c:pt idx="2">
                  <c:v>285557</c:v>
                </c:pt>
                <c:pt idx="3">
                  <c:v>230888</c:v>
                </c:pt>
                <c:pt idx="4">
                  <c:v>212161</c:v>
                </c:pt>
                <c:pt idx="5">
                  <c:v>111848</c:v>
                </c:pt>
                <c:pt idx="6">
                  <c:v>59826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10월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128871</c:v>
                </c:pt>
                <c:pt idx="1">
                  <c:v>206538</c:v>
                </c:pt>
                <c:pt idx="2">
                  <c:v>288983</c:v>
                </c:pt>
                <c:pt idx="3">
                  <c:v>197396</c:v>
                </c:pt>
                <c:pt idx="4">
                  <c:v>197484</c:v>
                </c:pt>
                <c:pt idx="5">
                  <c:v>93016</c:v>
                </c:pt>
                <c:pt idx="6">
                  <c:v>35879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10월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509331</c:v>
                </c:pt>
                <c:pt idx="1">
                  <c:v>340935</c:v>
                </c:pt>
                <c:pt idx="2">
                  <c:v>532820</c:v>
                </c:pt>
                <c:pt idx="3">
                  <c:v>460446</c:v>
                </c:pt>
                <c:pt idx="4">
                  <c:v>384218</c:v>
                </c:pt>
                <c:pt idx="5">
                  <c:v>202507</c:v>
                </c:pt>
                <c:pt idx="6">
                  <c:v>98742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10월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259111</c:v>
                </c:pt>
                <c:pt idx="1">
                  <c:v>375708</c:v>
                </c:pt>
                <c:pt idx="2">
                  <c:v>565697</c:v>
                </c:pt>
                <c:pt idx="3">
                  <c:v>414208</c:v>
                </c:pt>
                <c:pt idx="4">
                  <c:v>367818</c:v>
                </c:pt>
                <c:pt idx="5">
                  <c:v>180591</c:v>
                </c:pt>
                <c:pt idx="6">
                  <c:v>62703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10월</c:v>
                </c:pt>
                <c:pt idx="1">
                  <c:v>2020년 10월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1183656</c:v>
                </c:pt>
                <c:pt idx="1">
                  <c:v>1345343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10월</c:v>
                </c:pt>
                <c:pt idx="1">
                  <c:v>2020년 10월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1077669</c:v>
                </c:pt>
                <c:pt idx="1">
                  <c:v>1148167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10월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384879</c:v>
                </c:pt>
                <c:pt idx="1">
                  <c:v>269359</c:v>
                </c:pt>
                <c:pt idx="2">
                  <c:v>420370</c:v>
                </c:pt>
                <c:pt idx="3">
                  <c:v>403100</c:v>
                </c:pt>
                <c:pt idx="4">
                  <c:v>322698</c:v>
                </c:pt>
                <c:pt idx="5">
                  <c:v>163149</c:v>
                </c:pt>
                <c:pt idx="6">
                  <c:v>66064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10월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214389</c:v>
                </c:pt>
                <c:pt idx="1">
                  <c:v>327239</c:v>
                </c:pt>
                <c:pt idx="2">
                  <c:v>472844</c:v>
                </c:pt>
                <c:pt idx="3">
                  <c:v>382906</c:v>
                </c:pt>
                <c:pt idx="4">
                  <c:v>314885</c:v>
                </c:pt>
                <c:pt idx="5">
                  <c:v>154362</c:v>
                </c:pt>
                <c:pt idx="6">
                  <c:v>46082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10월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러시아</c:v>
                </c:pt>
                <c:pt idx="4">
                  <c:v>캐나다</c:v>
                </c:pt>
                <c:pt idx="5">
                  <c:v>인도네시아</c:v>
                </c:pt>
                <c:pt idx="6">
                  <c:v>네덜란드</c:v>
                </c:pt>
                <c:pt idx="7">
                  <c:v>인도</c:v>
                </c:pt>
                <c:pt idx="8">
                  <c:v>프랑스</c:v>
                </c:pt>
                <c:pt idx="9">
                  <c:v>우크라이나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79744</c:v>
                </c:pt>
                <c:pt idx="1">
                  <c:v>2559</c:v>
                </c:pt>
                <c:pt idx="2">
                  <c:v>2291</c:v>
                </c:pt>
                <c:pt idx="3">
                  <c:v>539</c:v>
                </c:pt>
                <c:pt idx="4">
                  <c:v>792</c:v>
                </c:pt>
                <c:pt idx="5">
                  <c:v>1091</c:v>
                </c:pt>
                <c:pt idx="6">
                  <c:v>467</c:v>
                </c:pt>
                <c:pt idx="7">
                  <c:v>175</c:v>
                </c:pt>
                <c:pt idx="8">
                  <c:v>698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10월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러시아</c:v>
                </c:pt>
                <c:pt idx="4">
                  <c:v>캐나다</c:v>
                </c:pt>
                <c:pt idx="5">
                  <c:v>인도네시아</c:v>
                </c:pt>
                <c:pt idx="6">
                  <c:v>네덜란드</c:v>
                </c:pt>
                <c:pt idx="7">
                  <c:v>인도</c:v>
                </c:pt>
                <c:pt idx="8">
                  <c:v>프랑스</c:v>
                </c:pt>
                <c:pt idx="9">
                  <c:v>우크라이나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1402</c:v>
                </c:pt>
                <c:pt idx="1">
                  <c:v>1047</c:v>
                </c:pt>
                <c:pt idx="2">
                  <c:v>722</c:v>
                </c:pt>
                <c:pt idx="3">
                  <c:v>270</c:v>
                </c:pt>
                <c:pt idx="4">
                  <c:v>241</c:v>
                </c:pt>
                <c:pt idx="5">
                  <c:v>214</c:v>
                </c:pt>
                <c:pt idx="6">
                  <c:v>95</c:v>
                </c:pt>
                <c:pt idx="7">
                  <c:v>94</c:v>
                </c:pt>
                <c:pt idx="8">
                  <c:v>42</c:v>
                </c:pt>
                <c:pt idx="9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10월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389134</c:v>
                </c:pt>
                <c:pt idx="1">
                  <c:v>338142</c:v>
                </c:pt>
                <c:pt idx="2">
                  <c:v>464039</c:v>
                </c:pt>
                <c:pt idx="3">
                  <c:v>372150</c:v>
                </c:pt>
                <c:pt idx="4">
                  <c:v>360556</c:v>
                </c:pt>
                <c:pt idx="5">
                  <c:v>188738</c:v>
                </c:pt>
                <c:pt idx="6">
                  <c:v>102616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10월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208912</c:v>
                </c:pt>
                <c:pt idx="1">
                  <c:v>403758</c:v>
                </c:pt>
                <c:pt idx="2">
                  <c:v>480493</c:v>
                </c:pt>
                <c:pt idx="3">
                  <c:v>324736</c:v>
                </c:pt>
                <c:pt idx="4">
                  <c:v>322936</c:v>
                </c:pt>
                <c:pt idx="5">
                  <c:v>151090</c:v>
                </c:pt>
                <c:pt idx="6">
                  <c:v>61798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10월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774013</c:v>
                </c:pt>
                <c:pt idx="1">
                  <c:v>607501</c:v>
                </c:pt>
                <c:pt idx="2">
                  <c:v>884409</c:v>
                </c:pt>
                <c:pt idx="3">
                  <c:v>775250</c:v>
                </c:pt>
                <c:pt idx="4">
                  <c:v>683254</c:v>
                </c:pt>
                <c:pt idx="5">
                  <c:v>351888</c:v>
                </c:pt>
                <c:pt idx="6">
                  <c:v>168680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10월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423301</c:v>
                </c:pt>
                <c:pt idx="1">
                  <c:v>730997</c:v>
                </c:pt>
                <c:pt idx="2">
                  <c:v>953337</c:v>
                </c:pt>
                <c:pt idx="3">
                  <c:v>707642</c:v>
                </c:pt>
                <c:pt idx="4">
                  <c:v>637821</c:v>
                </c:pt>
                <c:pt idx="5">
                  <c:v>305452</c:v>
                </c:pt>
                <c:pt idx="6">
                  <c:v>107881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10월</c:v>
                </c:pt>
                <c:pt idx="1">
                  <c:v>2020년 10월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2029619</c:v>
                </c:pt>
                <c:pt idx="1">
                  <c:v>2215375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10월</c:v>
                </c:pt>
                <c:pt idx="1">
                  <c:v>2020년 10월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1912707</c:v>
                </c:pt>
                <c:pt idx="1">
                  <c:v>1953723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10월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캐나다</c:v>
                </c:pt>
                <c:pt idx="5">
                  <c:v>러시아</c:v>
                </c:pt>
                <c:pt idx="6">
                  <c:v>네덜란드</c:v>
                </c:pt>
                <c:pt idx="7">
                  <c:v>미얀마</c:v>
                </c:pt>
                <c:pt idx="8">
                  <c:v>인도</c:v>
                </c:pt>
                <c:pt idx="9">
                  <c:v>일본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273513</c:v>
                </c:pt>
                <c:pt idx="1">
                  <c:v>6426</c:v>
                </c:pt>
                <c:pt idx="2">
                  <c:v>4468</c:v>
                </c:pt>
                <c:pt idx="3">
                  <c:v>4762</c:v>
                </c:pt>
                <c:pt idx="4">
                  <c:v>1650</c:v>
                </c:pt>
                <c:pt idx="5">
                  <c:v>1056</c:v>
                </c:pt>
                <c:pt idx="6">
                  <c:v>1864</c:v>
                </c:pt>
                <c:pt idx="7">
                  <c:v>1201</c:v>
                </c:pt>
                <c:pt idx="8">
                  <c:v>606</c:v>
                </c:pt>
                <c:pt idx="9">
                  <c:v>28823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10월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인도네시아</c:v>
                </c:pt>
                <c:pt idx="4">
                  <c:v>캐나다</c:v>
                </c:pt>
                <c:pt idx="5">
                  <c:v>러시아</c:v>
                </c:pt>
                <c:pt idx="6">
                  <c:v>네덜란드</c:v>
                </c:pt>
                <c:pt idx="7">
                  <c:v>미얀마</c:v>
                </c:pt>
                <c:pt idx="8">
                  <c:v>인도</c:v>
                </c:pt>
                <c:pt idx="9">
                  <c:v>일본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3800</c:v>
                </c:pt>
                <c:pt idx="1">
                  <c:v>1535</c:v>
                </c:pt>
                <c:pt idx="2">
                  <c:v>1022</c:v>
                </c:pt>
                <c:pt idx="3">
                  <c:v>545</c:v>
                </c:pt>
                <c:pt idx="4">
                  <c:v>350</c:v>
                </c:pt>
                <c:pt idx="5">
                  <c:v>299</c:v>
                </c:pt>
                <c:pt idx="6">
                  <c:v>295</c:v>
                </c:pt>
                <c:pt idx="7">
                  <c:v>268</c:v>
                </c:pt>
                <c:pt idx="8">
                  <c:v>164</c:v>
                </c:pt>
                <c:pt idx="9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10월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293802</c:v>
                </c:pt>
                <c:pt idx="1">
                  <c:v>244833</c:v>
                </c:pt>
                <c:pt idx="2">
                  <c:v>348487</c:v>
                </c:pt>
                <c:pt idx="3">
                  <c:v>335426</c:v>
                </c:pt>
                <c:pt idx="4">
                  <c:v>271678</c:v>
                </c:pt>
                <c:pt idx="5">
                  <c:v>132733</c:v>
                </c:pt>
                <c:pt idx="6">
                  <c:v>53522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10월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172163</c:v>
                </c:pt>
                <c:pt idx="1">
                  <c:v>281925</c:v>
                </c:pt>
                <c:pt idx="2">
                  <c:v>396661</c:v>
                </c:pt>
                <c:pt idx="3">
                  <c:v>318930</c:v>
                </c:pt>
                <c:pt idx="4">
                  <c:v>270086</c:v>
                </c:pt>
                <c:pt idx="5">
                  <c:v>128816</c:v>
                </c:pt>
                <c:pt idx="6">
                  <c:v>37001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804,408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3,409,638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12,192,708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11,472,781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878,101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793,013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8,822,648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8,181,717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17,746,491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17,071,320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-436,232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-330,504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-386,515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8,970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271,678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1,605,582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-121,639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1,814,377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1,639,771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-127,875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3,245,353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1,680,481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1,814,377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1,605,582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1,639,771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553,941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797,746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3,245,353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849,768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-18,710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-249,505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3,245,353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2,585,338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2,343,619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3,245,353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804,408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7,317,427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7,035,879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7,876,227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878,101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793,013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7,879,591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7,876,227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-234,626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-276,302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캄보디아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1,183,656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1,345,343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-125,714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-197,176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2,225,836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1,183,656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1,345,343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1,077,669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-197,176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565,697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-250,220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2,225,836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583,838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-303,163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2,225,836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1,851,525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1,588,889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2,225,836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722,140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4,875,281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4,436,902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4,902,282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328,283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5,158,676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방글라데시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4,450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10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11,472,781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293,807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766,874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-142,580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804,408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1,342,792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-154,765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496,544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141,041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-23,487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329,351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356,212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705,522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-108,815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624,294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-378,565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8,181,717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17,071,320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129,746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878,101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688,428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793,013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-109,232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631,847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-252,416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165,301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415,779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449,193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88,329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67,080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121,955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-51,754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10월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207,720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-156,743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184,748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150,166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517,655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1,188,027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657,736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2,029,619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154,362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-170,490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-116,912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2,215,375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324,736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-261,652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3,866,430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2,029,619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2,215,375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1,953,723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-116,912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-261,652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-378,564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884,409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168,680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953,337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707,642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-350,712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-378,565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3,866,430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1,024,463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1,052,831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996,518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-378,565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3,866,431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101,747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3,125,293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2,778,614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3,866,427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